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ADE823-0BF7-4F27-A7D5-4D3E642C9C04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F67EBA-EEC0-4CC2-94FE-F929A0D8459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i="1" dirty="0" smtClean="0">
                <a:latin typeface="+mn-lt"/>
              </a:rPr>
              <a:t>Sir Isaac </a:t>
            </a:r>
            <a:r>
              <a:rPr lang="en-US" i="1" dirty="0" smtClean="0">
                <a:latin typeface="+mn-lt"/>
              </a:rPr>
              <a:t>Newton</a:t>
            </a:r>
            <a:br>
              <a:rPr lang="en-US" i="1" dirty="0" smtClean="0">
                <a:latin typeface="+mn-lt"/>
              </a:rPr>
            </a:br>
            <a:r>
              <a:rPr lang="en-US" i="1" dirty="0" smtClean="0">
                <a:latin typeface="+mn-lt"/>
              </a:rPr>
              <a:t>and Forces</a:t>
            </a:r>
            <a:endParaRPr lang="en-US" i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Physicists</a:t>
            </a:r>
          </a:p>
          <a:p>
            <a:pPr algn="ctr"/>
            <a:r>
              <a:rPr lang="en-US" dirty="0" smtClean="0"/>
              <a:t>1643-1727</a:t>
            </a:r>
          </a:p>
          <a:p>
            <a:endParaRPr lang="en-US" dirty="0"/>
          </a:p>
        </p:txBody>
      </p:sp>
      <p:pic>
        <p:nvPicPr>
          <p:cNvPr id="1026" name="Picture 2" descr="C:\Documents and Settings\bryia\Local Settings\Temporary Internet Files\Content.IE5\8E5DN6FC\MCj024109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352800"/>
            <a:ext cx="3200400" cy="318757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>
                <a:latin typeface="+mn-lt"/>
              </a:rPr>
              <a:t>Forces</a:t>
            </a:r>
            <a:endParaRPr lang="en-US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force is something that causes an object to accelerate</a:t>
            </a:r>
          </a:p>
          <a:p>
            <a:r>
              <a:rPr lang="en-US" dirty="0" smtClean="0"/>
              <a:t>Net force is the sum of all forces acting on an object.</a:t>
            </a:r>
          </a:p>
          <a:p>
            <a:r>
              <a:rPr lang="en-US" dirty="0" smtClean="0"/>
              <a:t>The normal force acts on an object that touches surface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Ex. Normal force affects a ball on a table but not a ball in the air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Fn=-mg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Contact Forces- contact between objects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Field Forces- no physical contact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Force is a Vector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>
                <a:latin typeface="+mn-lt"/>
              </a:rPr>
              <a:t>Friction</a:t>
            </a:r>
            <a:endParaRPr lang="en-US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Friction is the force that acts between two objects because of </a:t>
            </a:r>
            <a:r>
              <a:rPr lang="en-US" dirty="0" smtClean="0"/>
              <a:t>action-reaction</a:t>
            </a:r>
          </a:p>
          <a:p>
            <a:r>
              <a:rPr lang="en-US" dirty="0" smtClean="0"/>
              <a:t>Static Friction- force of friction between objects when there is no motion</a:t>
            </a:r>
          </a:p>
          <a:p>
            <a:r>
              <a:rPr lang="en-US" dirty="0" smtClean="0"/>
              <a:t>Kinetic- force of friction between objects when there is motion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The Telescope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Newton’s first major achievement was the invention, design, and making of a reflecting telescope.  It was an advancement in telescope technology because the mirror gave a better image than a larger lens. It focuses different colors at different distances.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elescop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4038600"/>
            <a:ext cx="4876800" cy="2819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1</a:t>
            </a:r>
            <a:r>
              <a:rPr lang="en-US" baseline="30000" dirty="0" smtClean="0">
                <a:latin typeface="+mn-lt"/>
              </a:rPr>
              <a:t>st</a:t>
            </a:r>
            <a:r>
              <a:rPr lang="en-US" dirty="0" smtClean="0">
                <a:latin typeface="+mn-lt"/>
              </a:rPr>
              <a:t> Law of Motion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latin typeface="Monotype Corsiva" pitchFamily="66" charset="0"/>
              <a:cs typeface="David Transparent" pitchFamily="2" charset="-79"/>
            </a:endParaRPr>
          </a:p>
          <a:p>
            <a:pPr>
              <a:buNone/>
            </a:pPr>
            <a:endParaRPr lang="en-US" dirty="0" smtClean="0">
              <a:latin typeface="Monotype Corsiva" pitchFamily="66" charset="0"/>
              <a:cs typeface="David Transparent" pitchFamily="2" charset="-79"/>
            </a:endParaRPr>
          </a:p>
          <a:p>
            <a:pPr>
              <a:buNone/>
            </a:pPr>
            <a:endParaRPr lang="en-US" dirty="0" smtClean="0">
              <a:latin typeface="Monotype Corsiva" pitchFamily="66" charset="0"/>
              <a:cs typeface="David Transparent" pitchFamily="2" charset="-79"/>
            </a:endParaRPr>
          </a:p>
          <a:p>
            <a:pPr>
              <a:buNone/>
            </a:pPr>
            <a:r>
              <a:rPr lang="en-US" dirty="0" smtClean="0">
                <a:latin typeface="Monotype Corsiva" pitchFamily="66" charset="0"/>
                <a:cs typeface="David Transparent" pitchFamily="2" charset="-79"/>
              </a:rPr>
              <a:t>With no outside force the ball will never move</a:t>
            </a:r>
            <a:endParaRPr lang="en-US" dirty="0">
              <a:latin typeface="Monotype Corsiva" pitchFamily="66" charset="0"/>
              <a:cs typeface="David Transparent" pitchFamily="2" charset="-79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Newton’s first law of motion: Every object in the same motion tend to stay in that state of motion unless an external force is applied to it.</a:t>
            </a:r>
            <a:endParaRPr lang="en-US" dirty="0"/>
          </a:p>
        </p:txBody>
      </p:sp>
      <p:pic>
        <p:nvPicPr>
          <p:cNvPr id="2055" name="Picture 7" descr="C:\Documents and Settings\bryia\Local Settings\Temporary Internet Files\Content.IE5\WMBC2DBQ\MCSL0036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495800"/>
            <a:ext cx="1680058" cy="1761783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Law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relationship between an object's mass, its acceleration , and the applied force </a:t>
            </a:r>
            <a:r>
              <a:rPr lang="en-US" i="1" dirty="0" smtClean="0"/>
              <a:t>F</a:t>
            </a:r>
            <a:r>
              <a:rPr lang="en-US" dirty="0" smtClean="0"/>
              <a:t> is </a:t>
            </a:r>
            <a:r>
              <a:rPr lang="en-US" i="1" dirty="0" smtClean="0"/>
              <a:t>F = ma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When the net force acting on an object is zero then it will accelerate </a:t>
            </a:r>
            <a:r>
              <a:rPr lang="en-US" dirty="0" smtClean="0"/>
              <a:t>with the</a:t>
            </a:r>
          </a:p>
          <a:p>
            <a:pPr>
              <a:buNone/>
            </a:pPr>
            <a:r>
              <a:rPr lang="en-US" dirty="0" smtClean="0"/>
              <a:t>a</a:t>
            </a:r>
            <a:r>
              <a:rPr lang="en-US" dirty="0" smtClean="0"/>
              <a:t>pplied force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i="1" dirty="0" smtClean="0">
                <a:latin typeface="Monotype Corsiva" pitchFamily="66" charset="0"/>
              </a:rPr>
              <a:t>More force more acceleration</a:t>
            </a:r>
            <a:endParaRPr lang="en-US" i="1" dirty="0">
              <a:latin typeface="Monotype Corsiva" pitchFamily="66" charset="0"/>
            </a:endParaRPr>
          </a:p>
        </p:txBody>
      </p:sp>
      <p:pic>
        <p:nvPicPr>
          <p:cNvPr id="3076" name="Picture 4" descr="C:\Documents and Settings\bryia\Local Settings\Temporary Internet Files\Content.IE5\WMBC2DBQ\MCj044196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5410200"/>
            <a:ext cx="2143125" cy="593725"/>
          </a:xfrm>
          <a:prstGeom prst="rect">
            <a:avLst/>
          </a:prstGeom>
          <a:noFill/>
        </p:spPr>
      </p:pic>
      <p:pic>
        <p:nvPicPr>
          <p:cNvPr id="3078" name="Picture 6" descr="C:\Documents and Settings\bryia\Local Settings\Temporary Internet Files\Content.IE5\CDZG2MHG\MPj043406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5029200"/>
            <a:ext cx="1752600" cy="1314450"/>
          </a:xfrm>
          <a:prstGeom prst="rect">
            <a:avLst/>
          </a:prstGeom>
          <a:noFill/>
        </p:spPr>
      </p:pic>
      <p:pic>
        <p:nvPicPr>
          <p:cNvPr id="3080" name="Picture 8" descr="C:\Documents and Settings\bryia\Local Settings\Temporary Internet Files\Content.IE5\WMBC2DBQ\MCj044196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410200"/>
            <a:ext cx="2057400" cy="593725"/>
          </a:xfrm>
          <a:prstGeom prst="rect">
            <a:avLst/>
          </a:prstGeom>
          <a:noFill/>
        </p:spPr>
      </p:pic>
      <p:pic>
        <p:nvPicPr>
          <p:cNvPr id="3081" name="Picture 9" descr="C:\Documents and Settings\bryia\Local Settings\Temporary Internet Files\Content.IE5\CDZG2MHG\MPj043406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352800"/>
            <a:ext cx="1778000" cy="1333500"/>
          </a:xfrm>
          <a:prstGeom prst="rect">
            <a:avLst/>
          </a:prstGeom>
          <a:noFill/>
        </p:spPr>
      </p:pic>
      <p:pic>
        <p:nvPicPr>
          <p:cNvPr id="12" name="Picture 8" descr="C:\Documents and Settings\bryia\Local Settings\Temporary Internet Files\Content.IE5\WMBC2DBQ\MCj044196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657600"/>
            <a:ext cx="2057400" cy="5937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Law of Motion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For every action there is an equal and opposite reaction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100" name="Picture 4" descr="C:\Documents and Settings\bryia\Local Settings\Temporary Internet Files\Content.IE5\CDZG2MHG\MPj043938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133600"/>
            <a:ext cx="2819400" cy="4223067"/>
          </a:xfrm>
          <a:prstGeom prst="rect">
            <a:avLst/>
          </a:prstGeom>
          <a:noFill/>
        </p:spPr>
      </p:pic>
      <p:pic>
        <p:nvPicPr>
          <p:cNvPr id="4102" name="Picture 6" descr="C:\Documents and Settings\bryia\Local Settings\Temporary Internet Files\Content.IE5\0G1ZVNBC\MCj044194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915443" y="4094957"/>
            <a:ext cx="3573464" cy="11747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410200" y="2590800"/>
            <a:ext cx="13716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Monotype Corsiva" pitchFamily="66" charset="0"/>
              </a:rPr>
              <a:t>Reaction force of the book to the apple</a:t>
            </a:r>
          </a:p>
          <a:p>
            <a:endParaRPr lang="en-US" sz="2800" i="1" dirty="0">
              <a:latin typeface="Monotype Corsiva" pitchFamily="66" charset="0"/>
            </a:endParaRPr>
          </a:p>
          <a:p>
            <a:endParaRPr lang="en-US" i="1" dirty="0" smtClean="0">
              <a:latin typeface="Monotype Corsiva" pitchFamily="66" charset="0"/>
            </a:endParaRPr>
          </a:p>
          <a:p>
            <a:endParaRPr lang="en-US" i="1" dirty="0">
              <a:latin typeface="Monotype Corsiva" pitchFamily="66" charset="0"/>
            </a:endParaRPr>
          </a:p>
          <a:p>
            <a:endParaRPr lang="en-US" i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3429000"/>
            <a:ext cx="1905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latin typeface="Monotype Corsiva" pitchFamily="66" charset="0"/>
              </a:rPr>
              <a:t>Force of attraction between the apple and the earth</a:t>
            </a:r>
          </a:p>
          <a:p>
            <a:endParaRPr lang="en-US" i="1" dirty="0">
              <a:latin typeface="Monotype Corsiva" pitchFamily="66" charset="0"/>
            </a:endParaRPr>
          </a:p>
          <a:p>
            <a:endParaRPr lang="en-US" i="1" dirty="0" smtClean="0">
              <a:latin typeface="Monotype Corsiva" pitchFamily="66" charset="0"/>
            </a:endParaRPr>
          </a:p>
          <a:p>
            <a:endParaRPr lang="en-US" i="1" dirty="0">
              <a:latin typeface="Monotype Corsiva" pitchFamily="66" charset="0"/>
            </a:endParaRPr>
          </a:p>
          <a:p>
            <a:endParaRPr lang="en-US" i="1" dirty="0" smtClean="0">
              <a:latin typeface="Monotype Corsiva" pitchFamily="66" charset="0"/>
            </a:endParaRPr>
          </a:p>
          <a:p>
            <a:endParaRPr lang="en-US" i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Gravity/Acceleration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Ø"/>
            </a:pPr>
            <a:r>
              <a:rPr lang="en-US" dirty="0" smtClean="0"/>
              <a:t>The acceleration depends </a:t>
            </a:r>
            <a:r>
              <a:rPr lang="en-US" dirty="0" smtClean="0"/>
              <a:t>upon </a:t>
            </a:r>
            <a:r>
              <a:rPr lang="en-US" dirty="0" smtClean="0"/>
              <a:t>the mass of the earth and the distance the other mass is from the center of the earth.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Picture 3" descr="gravityformu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657600"/>
            <a:ext cx="3861881" cy="1983698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Optics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1664 Newton read work on optics by Robert Boyle and Hooke.</a:t>
            </a:r>
          </a:p>
          <a:p>
            <a:r>
              <a:rPr lang="en-US" dirty="0" smtClean="0"/>
              <a:t>He himself discovered white light to be a mixture of different color rays.</a:t>
            </a:r>
          </a:p>
          <a:p>
            <a:r>
              <a:rPr lang="en-US" dirty="0" smtClean="0"/>
              <a:t>He concluded that light was made up of streams of minute particles</a:t>
            </a:r>
          </a:p>
          <a:p>
            <a:r>
              <a:rPr lang="en-US" dirty="0" smtClean="0"/>
              <a:t>A prism transforms white light into many colors</a:t>
            </a:r>
            <a:endParaRPr lang="en-US" dirty="0"/>
          </a:p>
        </p:txBody>
      </p:sp>
      <p:pic>
        <p:nvPicPr>
          <p:cNvPr id="5" name="Content Placeholder 4" descr="7710-004-5E698CE9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19600" y="1752599"/>
            <a:ext cx="4267200" cy="4347713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Law of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latin typeface="Monotype Corsiva" pitchFamily="66" charset="0"/>
              </a:rPr>
              <a:t>The rate of heat lost of a body is proportional to the differences in temperatures between the body and its surroundings </a:t>
            </a:r>
          </a:p>
          <a:p>
            <a:endParaRPr lang="en-US" dirty="0"/>
          </a:p>
        </p:txBody>
      </p:sp>
      <p:pic>
        <p:nvPicPr>
          <p:cNvPr id="5122" name="Picture 2" descr="C:\Documents and Settings\bryia\Local Settings\Temporary Internet Files\Content.IE5\8E5DN6FC\MCj01498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667000"/>
            <a:ext cx="1929897" cy="39678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8357" y="4949887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Monotype Corsiva" pitchFamily="66" charset="0"/>
              </a:rPr>
              <a:t>Ex. Heat a thermometer and record the rate the temperature drops</a:t>
            </a:r>
            <a:endParaRPr lang="en-US" sz="2400" i="1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Calculus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Calculus discovered by Isaac Newton and Wilhelm Leibniz</a:t>
            </a:r>
          </a:p>
          <a:p>
            <a:r>
              <a:rPr lang="en-US" dirty="0" smtClean="0"/>
              <a:t>Newton’s ideas based more on limits and reality while Leibniz focused on infinite and the abstract</a:t>
            </a:r>
          </a:p>
          <a:p>
            <a:r>
              <a:rPr lang="en-US" dirty="0" smtClean="0"/>
              <a:t>There are debates over who discovered it first</a:t>
            </a:r>
          </a:p>
          <a:p>
            <a:r>
              <a:rPr lang="en-US" dirty="0" smtClean="0"/>
              <a:t>Newton’s work was published 1687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Calculus is a branch of math focusing on limits, functions and integrals.</a:t>
            </a:r>
          </a:p>
          <a:p>
            <a:r>
              <a:rPr lang="en-US" dirty="0" smtClean="0"/>
              <a:t>Differential calculus and integral calculus</a:t>
            </a:r>
            <a:endParaRPr lang="en-US" dirty="0"/>
          </a:p>
        </p:txBody>
      </p:sp>
      <p:pic>
        <p:nvPicPr>
          <p:cNvPr id="5" name="Picture 4" descr="calculus_pos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962400"/>
            <a:ext cx="4724400" cy="2895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439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Sir Isaac Newton and Forces</vt:lpstr>
      <vt:lpstr>The Telescope</vt:lpstr>
      <vt:lpstr>1st Law of Motion</vt:lpstr>
      <vt:lpstr>2nd Law of Motion</vt:lpstr>
      <vt:lpstr>3rd Law of Motion</vt:lpstr>
      <vt:lpstr>Gravity/Acceleration</vt:lpstr>
      <vt:lpstr>Optics</vt:lpstr>
      <vt:lpstr>Newton’s Law of Cooling</vt:lpstr>
      <vt:lpstr>Calculus</vt:lpstr>
      <vt:lpstr>Forces</vt:lpstr>
      <vt:lpstr>Friction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 Isaac Newton</dc:title>
  <dc:creator>bryia</dc:creator>
  <cp:lastModifiedBy>bryia</cp:lastModifiedBy>
  <cp:revision>15</cp:revision>
  <dcterms:created xsi:type="dcterms:W3CDTF">2009-11-29T06:04:45Z</dcterms:created>
  <dcterms:modified xsi:type="dcterms:W3CDTF">2009-12-01T03:09:00Z</dcterms:modified>
</cp:coreProperties>
</file>